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</p:sldMasterIdLst>
  <p:sldIdLst>
    <p:sldId id="256" r:id="rId2"/>
    <p:sldId id="268" r:id="rId3"/>
    <p:sldId id="269" r:id="rId4"/>
    <p:sldId id="271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72" r:id="rId16"/>
    <p:sldId id="273" r:id="rId17"/>
  </p:sldIdLst>
  <p:sldSz cx="9144000" cy="6858000" type="screen4x3"/>
  <p:notesSz cx="6934200" cy="9220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6" autoAdjust="0"/>
    <p:restoredTop sz="94660"/>
  </p:normalViewPr>
  <p:slideViewPr>
    <p:cSldViewPr>
      <p:cViewPr varScale="1">
        <p:scale>
          <a:sx n="74" d="100"/>
          <a:sy n="74" d="100"/>
        </p:scale>
        <p:origin x="-10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2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3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4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5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6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7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8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9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0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11895-476D-469D-93AE-6F7323759B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  <p:sndAc>
      <p:stSnd>
        <p:snd r:embed="rId1" name="breeze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DF37B-1B9D-426D-8B23-D633A35B04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  <p:sndAc>
      <p:stSnd>
        <p:snd r:embed="rId1" name="breeze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29023-6022-46A7-A82F-5354BC2D7C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  <p:sndAc>
      <p:stSnd>
        <p:snd r:embed="rId1" name="breeze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9C8CE9-C4FD-47C9-933D-688BE58F4B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  <p:sndAc>
      <p:stSnd>
        <p:snd r:embed="rId1" name="breeze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107B9-66B7-48C7-BADF-FCBAB11E8E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  <p:sndAc>
      <p:stSnd>
        <p:snd r:embed="rId1" name="breeze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E8711-288D-4C2E-91A9-41E9E8D14F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  <p:sndAc>
      <p:stSnd>
        <p:snd r:embed="rId1" name="breeze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4BFF29-C328-4CD9-881B-41E08CB6F8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  <p:sndAc>
      <p:stSnd>
        <p:snd r:embed="rId1" name="breeze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65FD23-A9EA-4377-A135-9C3B6AF030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  <p:sndAc>
      <p:stSnd>
        <p:snd r:embed="rId1" name="breeze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F6AFEE-901C-4CCA-A4CB-6927C6F329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  <p:sndAc>
      <p:stSnd>
        <p:snd r:embed="rId1" name="breeze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8393D-F4CC-4652-B7C4-932C7DCAA2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  <p:sndAc>
      <p:stSnd>
        <p:snd r:embed="rId1" name="breeze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935B55-6580-4736-9F46-799B545CD3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  <p:sndAc>
      <p:stSnd>
        <p:snd r:embed="rId1" name="breeze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8140C7B-BBF7-486F-91BA-6C39D990CF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ransition spd="med">
    <p:random/>
    <p:sndAc>
      <p:stSnd>
        <p:snd r:embed="rId13" name="breeze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Book Antiqu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438400"/>
            <a:ext cx="7772400" cy="1828800"/>
          </a:xfrm>
        </p:spPr>
        <p:txBody>
          <a:bodyPr/>
          <a:lstStyle/>
          <a:p>
            <a:pPr eaLnBrk="1" hangingPunct="1">
              <a:defRPr/>
            </a:pPr>
            <a:r>
              <a:rPr lang="en-US" sz="9600" dirty="0" smtClean="0"/>
              <a:t>Biography</a:t>
            </a:r>
            <a:endParaRPr lang="en-US" sz="9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Career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41148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dirty="0"/>
              <a:t>Is their career why they have a book written about them?</a:t>
            </a:r>
          </a:p>
          <a:p>
            <a:pPr algn="ctr" eaLnBrk="1" hangingPunct="1">
              <a:defRPr/>
            </a:pPr>
            <a:r>
              <a:rPr lang="en-US" sz="4000" dirty="0"/>
              <a:t>Is their job similar or different from their hobbies and activities?</a:t>
            </a:r>
          </a:p>
          <a:p>
            <a:pPr algn="ctr" eaLnBrk="1" hangingPunct="1">
              <a:defRPr/>
            </a:pPr>
            <a:r>
              <a:rPr lang="en-US" sz="4000" dirty="0"/>
              <a:t>Have they made significant contributions to mankind through their job?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Reason for Fame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382000" cy="41148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400" dirty="0"/>
              <a:t>What did they do that caused someone to want to write a book about them?</a:t>
            </a:r>
          </a:p>
          <a:p>
            <a:pPr algn="ctr" eaLnBrk="1" hangingPunct="1">
              <a:defRPr/>
            </a:pPr>
            <a:r>
              <a:rPr lang="en-US" sz="4400" dirty="0"/>
              <a:t>At what point in their life did they become famous?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304800"/>
            <a:ext cx="6096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Later Life/Old Age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31242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en-US" sz="4000" dirty="0"/>
              <a:t>What did they do near the end of their life?</a:t>
            </a:r>
          </a:p>
          <a:p>
            <a:pPr algn="ctr" eaLnBrk="1" hangingPunct="1">
              <a:lnSpc>
                <a:spcPct val="90000"/>
              </a:lnSpc>
              <a:defRPr/>
            </a:pPr>
            <a:r>
              <a:rPr lang="en-US" sz="4000" dirty="0"/>
              <a:t>Did they contribute to society, enjoy life, continue working?</a:t>
            </a:r>
          </a:p>
          <a:p>
            <a:pPr algn="ctr" eaLnBrk="1" hangingPunct="1">
              <a:lnSpc>
                <a:spcPct val="90000"/>
              </a:lnSpc>
              <a:defRPr/>
            </a:pPr>
            <a:r>
              <a:rPr lang="en-US" sz="4000" dirty="0"/>
              <a:t>Were they honored in their lifetime for their achievements?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Death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638" y="1752600"/>
            <a:ext cx="9123362" cy="41148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400" dirty="0"/>
              <a:t>When and where did they die?</a:t>
            </a:r>
          </a:p>
          <a:p>
            <a:pPr algn="ctr" eaLnBrk="1" hangingPunct="1">
              <a:defRPr/>
            </a:pPr>
            <a:r>
              <a:rPr lang="en-US" sz="4400" dirty="0"/>
              <a:t>Was there anything unusual or significant about their death?  (Ex. Thomas Jefferson and John Adams both died on </a:t>
            </a:r>
            <a:r>
              <a:rPr lang="en-US" sz="4400" dirty="0" smtClean="0"/>
              <a:t>            July </a:t>
            </a:r>
            <a:r>
              <a:rPr lang="en-US" sz="4400" dirty="0"/>
              <a:t>4, 1826)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Photos and Likenesses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153400" cy="41148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6000" dirty="0"/>
              <a:t>Photographs or artists’ renderings of the person may be included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58674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 dirty="0"/>
              <a:t>Where are biographies found in the library?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43000"/>
            <a:ext cx="7772400" cy="4343400"/>
          </a:xfrm>
        </p:spPr>
        <p:txBody>
          <a:bodyPr/>
          <a:lstStyle/>
          <a:p>
            <a:pPr eaLnBrk="1" hangingPunct="1">
              <a:defRPr/>
            </a:pPr>
            <a:r>
              <a:rPr lang="en-US" sz="9600" dirty="0" smtClean="0"/>
              <a:t>Enjoy a </a:t>
            </a:r>
            <a:br>
              <a:rPr lang="en-US" sz="9600" dirty="0" smtClean="0"/>
            </a:br>
            <a:r>
              <a:rPr lang="en-US" sz="9600" dirty="0" smtClean="0"/>
              <a:t>biography</a:t>
            </a:r>
            <a:br>
              <a:rPr lang="en-US" sz="9600" dirty="0" smtClean="0"/>
            </a:br>
            <a:r>
              <a:rPr lang="en-US" sz="9600" dirty="0" smtClean="0"/>
              <a:t>today!</a:t>
            </a:r>
            <a:endParaRPr lang="en-US" sz="9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Biography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4648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dirty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4800" b="1" dirty="0" err="1"/>
              <a:t>bi·og·ra·phy</a:t>
            </a:r>
            <a:r>
              <a:rPr lang="en-US" sz="4800" dirty="0"/>
              <a:t> :  </a:t>
            </a:r>
            <a:r>
              <a:rPr lang="en-US" sz="4800" i="1" dirty="0"/>
              <a:t>n.</a:t>
            </a:r>
            <a:r>
              <a:rPr lang="en-US" sz="4800" dirty="0"/>
              <a:t> </a:t>
            </a:r>
            <a:r>
              <a:rPr lang="en-US" sz="4800" dirty="0" smtClean="0"/>
              <a:t>              </a:t>
            </a:r>
            <a:r>
              <a:rPr lang="en-US" sz="4800" i="1" dirty="0" smtClean="0"/>
              <a:t>pl</a:t>
            </a:r>
            <a:r>
              <a:rPr lang="en-US" sz="4800" i="1" dirty="0"/>
              <a:t>.</a:t>
            </a:r>
            <a:r>
              <a:rPr lang="en-US" sz="4800" dirty="0"/>
              <a:t> </a:t>
            </a:r>
            <a:r>
              <a:rPr lang="en-US" sz="4800" b="1" dirty="0" err="1"/>
              <a:t>bi·og·ra·phies</a:t>
            </a:r>
            <a:r>
              <a:rPr lang="en-US" sz="4800" b="1" dirty="0"/>
              <a:t> </a:t>
            </a:r>
            <a:endParaRPr lang="en-US" sz="4800" dirty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4800" dirty="0"/>
              <a:t>An account of a person's life written, composed, or produced by </a:t>
            </a:r>
            <a:r>
              <a:rPr lang="en-US" sz="4800" dirty="0" smtClean="0"/>
              <a:t>another</a:t>
            </a:r>
            <a:endParaRPr lang="en-US" sz="4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Autobiography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4800" i="1" dirty="0"/>
              <a:t>n.</a:t>
            </a:r>
            <a:r>
              <a:rPr lang="en-US" sz="4800" dirty="0"/>
              <a:t> </a:t>
            </a:r>
            <a:r>
              <a:rPr lang="en-US" sz="4800" i="1" dirty="0"/>
              <a:t>pl.</a:t>
            </a:r>
            <a:r>
              <a:rPr lang="en-US" sz="4800" dirty="0"/>
              <a:t> </a:t>
            </a:r>
            <a:r>
              <a:rPr lang="en-US" sz="4800" b="1" dirty="0" err="1"/>
              <a:t>au·to·bi·og·ra·phies</a:t>
            </a:r>
            <a:r>
              <a:rPr lang="en-US" sz="4800" b="1" dirty="0"/>
              <a:t> </a:t>
            </a:r>
            <a:endParaRPr lang="en-US" sz="4800" dirty="0"/>
          </a:p>
          <a:p>
            <a:pPr marL="457200" lvl="1" indent="0" algn="ctr" eaLnBrk="1" hangingPunct="1">
              <a:buFont typeface="Wingdings" pitchFamily="2" charset="2"/>
              <a:buNone/>
              <a:defRPr/>
            </a:pPr>
            <a:r>
              <a:rPr lang="en-US" sz="4800" dirty="0"/>
              <a:t>The biography of a person written by that person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-6350"/>
            <a:ext cx="82296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The 10 Elements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143000"/>
            <a:ext cx="8229600" cy="46482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en-US" sz="3200" b="1" dirty="0"/>
              <a:t>Birthdate and place</a:t>
            </a:r>
          </a:p>
          <a:p>
            <a:pPr algn="ctr" eaLnBrk="1" hangingPunct="1">
              <a:lnSpc>
                <a:spcPct val="90000"/>
              </a:lnSpc>
              <a:defRPr/>
            </a:pPr>
            <a:r>
              <a:rPr lang="en-US" sz="3200" b="1" dirty="0"/>
              <a:t>Family Members</a:t>
            </a:r>
          </a:p>
          <a:p>
            <a:pPr algn="ctr" eaLnBrk="1" hangingPunct="1">
              <a:lnSpc>
                <a:spcPct val="90000"/>
              </a:lnSpc>
              <a:defRPr/>
            </a:pPr>
            <a:r>
              <a:rPr lang="en-US" sz="3200" b="1" dirty="0"/>
              <a:t>Childhood and School Life</a:t>
            </a:r>
          </a:p>
          <a:p>
            <a:pPr algn="ctr" eaLnBrk="1" hangingPunct="1">
              <a:lnSpc>
                <a:spcPct val="90000"/>
              </a:lnSpc>
              <a:defRPr/>
            </a:pPr>
            <a:r>
              <a:rPr lang="en-US" sz="3200" b="1" dirty="0"/>
              <a:t>Hobbies, Interests, and Activities</a:t>
            </a:r>
          </a:p>
          <a:p>
            <a:pPr algn="ctr" eaLnBrk="1" hangingPunct="1">
              <a:lnSpc>
                <a:spcPct val="90000"/>
              </a:lnSpc>
              <a:defRPr/>
            </a:pPr>
            <a:r>
              <a:rPr lang="en-US" sz="3200" b="1" dirty="0"/>
              <a:t>Anecdotes</a:t>
            </a:r>
          </a:p>
          <a:p>
            <a:pPr algn="ctr" eaLnBrk="1" hangingPunct="1">
              <a:lnSpc>
                <a:spcPct val="90000"/>
              </a:lnSpc>
              <a:defRPr/>
            </a:pPr>
            <a:r>
              <a:rPr lang="en-US" sz="3200" b="1" dirty="0"/>
              <a:t>Career</a:t>
            </a:r>
          </a:p>
          <a:p>
            <a:pPr algn="ctr" eaLnBrk="1" hangingPunct="1">
              <a:lnSpc>
                <a:spcPct val="90000"/>
              </a:lnSpc>
              <a:defRPr/>
            </a:pPr>
            <a:r>
              <a:rPr lang="en-US" sz="3200" b="1" dirty="0"/>
              <a:t>Reason for Fame</a:t>
            </a:r>
          </a:p>
          <a:p>
            <a:pPr algn="ctr" eaLnBrk="1" hangingPunct="1">
              <a:lnSpc>
                <a:spcPct val="90000"/>
              </a:lnSpc>
              <a:defRPr/>
            </a:pPr>
            <a:r>
              <a:rPr lang="en-US" sz="3200" b="1" dirty="0"/>
              <a:t>Later Life/Old Age</a:t>
            </a:r>
          </a:p>
          <a:p>
            <a:pPr algn="ctr" eaLnBrk="1" hangingPunct="1">
              <a:lnSpc>
                <a:spcPct val="90000"/>
              </a:lnSpc>
              <a:defRPr/>
            </a:pPr>
            <a:r>
              <a:rPr lang="en-US" sz="3200" b="1" dirty="0"/>
              <a:t>Death</a:t>
            </a:r>
          </a:p>
          <a:p>
            <a:pPr algn="ctr" eaLnBrk="1" hangingPunct="1">
              <a:lnSpc>
                <a:spcPct val="90000"/>
              </a:lnSpc>
              <a:defRPr/>
            </a:pPr>
            <a:r>
              <a:rPr lang="en-US" sz="3200" b="1" dirty="0"/>
              <a:t>Photos and Likenesses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000" dirty="0"/>
          </a:p>
        </p:txBody>
      </p:sp>
      <p:sp>
        <p:nvSpPr>
          <p:cNvPr id="17416" name="WordArt 8"/>
          <p:cNvSpPr>
            <a:spLocks noChangeArrowheads="1" noChangeShapeType="1" noTextEdit="1"/>
          </p:cNvSpPr>
          <p:nvPr/>
        </p:nvSpPr>
        <p:spPr bwMode="auto">
          <a:xfrm>
            <a:off x="6172200" y="2895600"/>
            <a:ext cx="2209800" cy="3276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en-US" sz="3600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174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6" grpId="0" animBg="1"/>
      <p:bldP spid="1741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Birthplace and date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4000" dirty="0"/>
              <a:t>When was the person born?</a:t>
            </a:r>
          </a:p>
          <a:p>
            <a:pPr algn="ctr" eaLnBrk="1" hangingPunct="1">
              <a:defRPr/>
            </a:pPr>
            <a:r>
              <a:rPr lang="en-US" sz="4000" dirty="0"/>
              <a:t>Where was the person born?</a:t>
            </a:r>
          </a:p>
          <a:p>
            <a:pPr algn="ctr" eaLnBrk="1" hangingPunct="1">
              <a:defRPr/>
            </a:pPr>
            <a:r>
              <a:rPr lang="en-US" sz="4000" dirty="0"/>
              <a:t>Why was the family in that location at that time?</a:t>
            </a:r>
          </a:p>
          <a:p>
            <a:pPr eaLnBrk="1" hangingPunct="1"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Family Members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4400" dirty="0"/>
              <a:t>Birth Order</a:t>
            </a:r>
          </a:p>
          <a:p>
            <a:pPr algn="ctr" eaLnBrk="1" hangingPunct="1">
              <a:defRPr/>
            </a:pPr>
            <a:r>
              <a:rPr lang="en-US" sz="4400" dirty="0"/>
              <a:t>Spouse, Children</a:t>
            </a:r>
          </a:p>
          <a:p>
            <a:pPr algn="ctr" eaLnBrk="1" hangingPunct="1">
              <a:defRPr/>
            </a:pPr>
            <a:r>
              <a:rPr lang="en-US" sz="4400" dirty="0"/>
              <a:t>Any other members of the family who were notable in some way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Childhood and School Life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76400"/>
            <a:ext cx="7620000" cy="41148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800" dirty="0"/>
              <a:t>Interesting stories about childhood or school</a:t>
            </a:r>
          </a:p>
          <a:p>
            <a:pPr algn="ctr" eaLnBrk="1" hangingPunct="1">
              <a:defRPr/>
            </a:pPr>
            <a:r>
              <a:rPr lang="en-US" sz="4800" dirty="0"/>
              <a:t>Early achievements</a:t>
            </a:r>
          </a:p>
          <a:p>
            <a:pPr algn="ctr" eaLnBrk="1" hangingPunct="1">
              <a:defRPr/>
            </a:pPr>
            <a:r>
              <a:rPr lang="en-US" sz="4800" dirty="0"/>
              <a:t>Any events that had an impact on their later life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/>
              <a:t>Hobbies, Interests, and Activities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1148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600" dirty="0"/>
              <a:t>Do the person’s hobbies or activities make them more interesting?</a:t>
            </a:r>
          </a:p>
          <a:p>
            <a:pPr algn="ctr" eaLnBrk="1" hangingPunct="1">
              <a:defRPr/>
            </a:pPr>
            <a:r>
              <a:rPr lang="en-US" sz="3600" dirty="0"/>
              <a:t>Do the hobbies/activities have a bearing on why they have a biography about them?</a:t>
            </a:r>
          </a:p>
          <a:p>
            <a:pPr algn="ctr" eaLnBrk="1" hangingPunct="1">
              <a:defRPr/>
            </a:pPr>
            <a:r>
              <a:rPr lang="en-US" sz="3600" dirty="0"/>
              <a:t>Do the hobbies/activities relate to other aspects of their life?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Anecdotes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828800"/>
            <a:ext cx="8229600" cy="38100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400" dirty="0"/>
              <a:t>Interesting stories about why they are famous</a:t>
            </a:r>
          </a:p>
          <a:p>
            <a:pPr algn="ctr" eaLnBrk="1" hangingPunct="1">
              <a:defRPr/>
            </a:pPr>
            <a:r>
              <a:rPr lang="en-US" sz="4400" dirty="0"/>
              <a:t>Interesting stories about the impact they have had on others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xtured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1445</TotalTime>
  <Words>356</Words>
  <Application>Microsoft Office PowerPoint</Application>
  <PresentationFormat>On-screen Show (4:3)</PresentationFormat>
  <Paragraphs>56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Tahoma</vt:lpstr>
      <vt:lpstr>Arial</vt:lpstr>
      <vt:lpstr>Book Antiqua</vt:lpstr>
      <vt:lpstr>Century Gothic</vt:lpstr>
      <vt:lpstr>Wingdings</vt:lpstr>
      <vt:lpstr>Calibri</vt:lpstr>
      <vt:lpstr>Textured</vt:lpstr>
      <vt:lpstr>Biography</vt:lpstr>
      <vt:lpstr>Biography</vt:lpstr>
      <vt:lpstr>Autobiography</vt:lpstr>
      <vt:lpstr>The 10 Elements</vt:lpstr>
      <vt:lpstr>Birthplace and date</vt:lpstr>
      <vt:lpstr>Family Members</vt:lpstr>
      <vt:lpstr>Childhood and School Life</vt:lpstr>
      <vt:lpstr>Hobbies, Interests, and Activities</vt:lpstr>
      <vt:lpstr>Anecdotes</vt:lpstr>
      <vt:lpstr>Career</vt:lpstr>
      <vt:lpstr>Reason for Fame</vt:lpstr>
      <vt:lpstr>Later Life/Old Age</vt:lpstr>
      <vt:lpstr>Death</vt:lpstr>
      <vt:lpstr>Photos and Likenesses</vt:lpstr>
      <vt:lpstr>Where are biographies found in the library?</vt:lpstr>
      <vt:lpstr>Enjoy a  biography today!</vt:lpstr>
    </vt:vector>
  </TitlesOfParts>
  <Company>Technology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Ten Elements of Biography</dc:title>
  <dc:creator>teacher</dc:creator>
  <cp:lastModifiedBy>jglidden</cp:lastModifiedBy>
  <cp:revision>30</cp:revision>
  <cp:lastPrinted>2010-09-14T13:38:17Z</cp:lastPrinted>
  <dcterms:created xsi:type="dcterms:W3CDTF">2005-12-06T20:34:26Z</dcterms:created>
  <dcterms:modified xsi:type="dcterms:W3CDTF">2014-10-29T12:50:06Z</dcterms:modified>
</cp:coreProperties>
</file>